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 Mono SemiBold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MonoSemiBold-bold.fntdata"/><Relationship Id="rId10" Type="http://schemas.openxmlformats.org/officeDocument/2006/relationships/slide" Target="slides/slide5.xml"/><Relationship Id="rId32" Type="http://schemas.openxmlformats.org/officeDocument/2006/relationships/font" Target="fonts/RobotoMono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RobotoBlack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Black-bold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acf50ba5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acf50ba5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6034baa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6034baa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6089cc30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6089cc30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6089cc30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6089cc30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6089cc30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6089cc30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6089cc30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6089cc30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6089cc30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6089cc30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6089cc30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6089cc30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6034baae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6034baae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6034baae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6034baa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6034baae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6034baae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acf50ba56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acf50ba56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6034baae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6034baae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6089cc30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6089cc30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6034baae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6034baae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6034baae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6034baae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6034baae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6034baae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6034baae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6034baae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6034baae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6034baae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acf50ba5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acf50ba5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6034baae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6034baa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6089cc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6089cc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6089cc3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6089cc3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acf50ba5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acf50ba5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a84de8a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a84de8a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6034baae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6034baae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quarkus.io/extensions/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quarkus.io/guides/" TargetMode="External"/><Relationship Id="rId4" Type="http://schemas.openxmlformats.org/officeDocument/2006/relationships/hyperlink" Target="https://code.quarkus.io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24.jp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s.redhat.com/developer-sandbox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openshift.com/container-platform/3.11/architecture/core_concepts/builds_and_image_streams.html#source-build" TargetMode="External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quarkusio/quarkus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10" Type="http://schemas.openxmlformats.org/officeDocument/2006/relationships/hyperlink" Target="https://twitter.com/jugphilippines" TargetMode="External"/><Relationship Id="rId9" Type="http://schemas.openxmlformats.org/officeDocument/2006/relationships/hyperlink" Target="http://bit.ly/join-foojay-slack" TargetMode="External"/><Relationship Id="rId5" Type="http://schemas.openxmlformats.org/officeDocument/2006/relationships/hyperlink" Target="https://www.meetup.com/java-user-group-ph/" TargetMode="External"/><Relationship Id="rId6" Type="http://schemas.openxmlformats.org/officeDocument/2006/relationships/image" Target="../media/image17.png"/><Relationship Id="rId7" Type="http://schemas.openxmlformats.org/officeDocument/2006/relationships/hyperlink" Target="https://facebook.com/groups/jugph" TargetMode="External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foojay.io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.java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90250" y="488250"/>
            <a:ext cx="7694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User Group Philippines Meetup #2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Quarkus?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651350" y="2182700"/>
            <a:ext cx="17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Black"/>
                <a:ea typeface="Roboto Black"/>
                <a:cs typeface="Roboto Black"/>
                <a:sym typeface="Roboto Black"/>
              </a:rPr>
              <a:t>Kube-native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499500" y="2182700"/>
            <a:ext cx="21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Black"/>
                <a:ea typeface="Roboto Black"/>
                <a:cs typeface="Roboto Black"/>
                <a:sym typeface="Roboto Black"/>
              </a:rPr>
              <a:t>Cloud-native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6351375" y="2005125"/>
            <a:ext cx="216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Black"/>
                <a:ea typeface="Roboto Black"/>
                <a:cs typeface="Roboto Black"/>
                <a:sym typeface="Roboto Black"/>
              </a:rPr>
              <a:t>Support for Reactive Code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484125" y="3634175"/>
            <a:ext cx="289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Black"/>
                <a:ea typeface="Roboto Black"/>
                <a:cs typeface="Roboto Black"/>
                <a:sym typeface="Roboto Black"/>
              </a:rPr>
              <a:t>Industry/Community Standards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271450" y="3772775"/>
            <a:ext cx="28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Black"/>
                <a:ea typeface="Roboto Black"/>
                <a:cs typeface="Roboto Black"/>
                <a:sym typeface="Roboto Black"/>
              </a:rPr>
              <a:t>Developer-Centric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Kubernetes-native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productivity using built-in features of Kubernetes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Application Configuration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Health Metric</a:t>
            </a:r>
            <a:r>
              <a:rPr lang="en"/>
              <a:t>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Single-step Deployments (S2I) - using Quarkus Extension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Remote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Development can be done by using the ff: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quarkus:remote-dev (Maven)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quarkusRemoteDev (Gradle)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Cloud-native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memory footprint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Reduced reflection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boot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for GraalVM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for Reactive Code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56050" y="1857275"/>
            <a:ext cx="8269500" cy="31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Support HTTP Microservices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RESTEasy Classic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Reactive Programming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RESTEasy Reactive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SmallRye Mutiny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Event-driven Applications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AMQP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Apache Kafka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Apache Camel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Function/Serverless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AWS Lambda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Google Cloud Functions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Azure Functions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Quarkus Funqy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Developer-Centric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DevUI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access in development mode and by executing quarks:dev goal or quarkusDev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Testing in DevUI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UI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00" y="735325"/>
            <a:ext cx="840335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Industry/Community Standards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the usage of JAX-RS/JAX-WS, JPA, Microprofile, Vert.x, Micrometer, Spring Framework and so on..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extension?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https://quarkus.io/extensions/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Enhance your Quarkus applications just like a project dependency.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525" y="1032450"/>
            <a:ext cx="5580151" cy="29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start?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Quarkus Documentation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https://quarkus.io/guides/</a:t>
            </a:r>
            <a:endParaRPr b="1"/>
          </a:p>
        </p:txBody>
      </p:sp>
      <p:sp>
        <p:nvSpPr>
          <p:cNvPr id="201" name="Google Shape;201;p3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Quarkus Initializer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https://code.quarkus.io/</a:t>
            </a:r>
            <a:endParaRPr b="1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75" y="2868900"/>
            <a:ext cx="4036825" cy="19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275" y="2781351"/>
            <a:ext cx="3508051" cy="22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Thanking the sponsors…</a:t>
            </a:r>
            <a:endParaRPr b="1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237" y="238175"/>
            <a:ext cx="1482525" cy="160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150" y="316350"/>
            <a:ext cx="1738600" cy="17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650" y="2422538"/>
            <a:ext cx="2563523" cy="5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228" y="2360926"/>
            <a:ext cx="214312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“The food is provided by Azul, who also provide fast and cost-efficient Java!”</a:t>
            </a:r>
            <a:endParaRPr b="1" i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400"/>
              <a:t>“The venue is provided by O&amp;B Software Labs”</a:t>
            </a:r>
            <a:endParaRPr b="1" i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400"/>
              <a:t>“Free licenses by JetBrains”</a:t>
            </a:r>
            <a:endParaRPr b="1" i="1" sz="1400"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4800" y="3484700"/>
            <a:ext cx="2245975" cy="14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OpenShift?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122975" y="2402275"/>
            <a:ext cx="269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Black"/>
                <a:ea typeface="Roboto Black"/>
                <a:cs typeface="Roboto Black"/>
                <a:sym typeface="Roboto Black"/>
              </a:rPr>
              <a:t>Kubernetes-based Platform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122975" y="3742025"/>
            <a:ext cx="26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Black"/>
                <a:ea typeface="Roboto Black"/>
                <a:cs typeface="Roboto Black"/>
                <a:sym typeface="Roboto Black"/>
              </a:rPr>
              <a:t>Hybrid Cloud</a:t>
            </a:r>
            <a:endParaRPr sz="1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575" y="1991650"/>
            <a:ext cx="5956251" cy="285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OpenShift Sandbox</a:t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https://developers.redhat.com/developer-sandbox</a:t>
            </a:r>
            <a:r>
              <a:rPr lang="en"/>
              <a:t> 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 days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are deleted after the given period but you can provision a sandbox again.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975" y="2997975"/>
            <a:ext cx="3695874" cy="19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S2I?</a:t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431150" y="846775"/>
            <a:ext cx="844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75B4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Source-to-Image (S2I)</a:t>
            </a: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 is a framework that makes it easy to write images that take application source code as an input and produce a new image that runs the assembled application as output.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399" y="1724600"/>
            <a:ext cx="6546373" cy="32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contribute to Quarkus?</a:t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https://github.com/quarkusio/quarkus</a:t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576" y="2365559"/>
            <a:ext cx="4998975" cy="26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Raffle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the Community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0" y="3895575"/>
            <a:ext cx="467501" cy="48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25" y="3163950"/>
            <a:ext cx="548025" cy="5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816900" y="3207125"/>
            <a:ext cx="3471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Roboto Mono SemiBold"/>
                <a:ea typeface="Roboto Mono SemiBold"/>
                <a:cs typeface="Roboto Mono SemiBold"/>
                <a:sym typeface="Roboto Mono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meetup.com/java-user-group-ph/</a:t>
            </a:r>
            <a:endParaRPr>
              <a:solidFill>
                <a:schemeClr val="dk2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488" y="2589212"/>
            <a:ext cx="467502" cy="4834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816900" y="2571750"/>
            <a:ext cx="31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Mono SemiBold"/>
                <a:ea typeface="Roboto Mono SemiBold"/>
                <a:cs typeface="Roboto Mono SemiBold"/>
                <a:sym typeface="Roboto Mono SemiBold"/>
                <a:hlinkClick r:id="rId7"/>
              </a:rPr>
              <a:t>facebook.com/groups/jugph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500" y="1927950"/>
            <a:ext cx="467502" cy="4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892550" y="1995250"/>
            <a:ext cx="492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Foojay Slack: </a:t>
            </a:r>
            <a:r>
              <a:rPr lang="en" u="sng">
                <a:solidFill>
                  <a:schemeClr val="accent5"/>
                </a:solidFill>
                <a:latin typeface="Roboto Mono SemiBold"/>
                <a:ea typeface="Roboto Mono SemiBold"/>
                <a:cs typeface="Roboto Mono SemiBold"/>
                <a:sym typeface="Roboto Mono SemiBold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bit.ly/join-foojay-slack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892550" y="3895575"/>
            <a:ext cx="31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Mono SemiBold"/>
                <a:ea typeface="Roboto Mono SemiBold"/>
                <a:cs typeface="Roboto Mono SemiBold"/>
                <a:sym typeface="Roboto Mono SemiBold"/>
                <a:hlinkClick r:id="rId10"/>
              </a:rPr>
              <a:t>twitter.com/jugphilippines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 Foojay.io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https://foojay.io/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074" y="1857275"/>
            <a:ext cx="5408249" cy="30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Checkout Dev.java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56050" y="1857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https://dev.java/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400" y="1857275"/>
            <a:ext cx="6116575" cy="30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275" y="392939"/>
            <a:ext cx="2068225" cy="15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4294967295" type="ctrTitle"/>
          </p:nvPr>
        </p:nvSpPr>
        <p:spPr>
          <a:xfrm>
            <a:off x="255600" y="2499525"/>
            <a:ext cx="8632800" cy="9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Quarkus and OpenShift Development</a:t>
            </a:r>
            <a:endParaRPr b="1" sz="33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476" y="3890765"/>
            <a:ext cx="1651502" cy="10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00" y="215550"/>
            <a:ext cx="567475" cy="62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00" y="2192025"/>
            <a:ext cx="766250" cy="8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011" y="1147200"/>
            <a:ext cx="666849" cy="7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710" y="3261500"/>
            <a:ext cx="567475" cy="6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1595424" y="249525"/>
            <a:ext cx="260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Mono"/>
                <a:ea typeface="Roboto Mono"/>
                <a:cs typeface="Roboto Mono"/>
                <a:sym typeface="Roboto Mono"/>
              </a:rPr>
              <a:t>@ph_tantan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517642" y="2215200"/>
            <a:ext cx="498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Mono"/>
                <a:ea typeface="Roboto Mono"/>
                <a:cs typeface="Roboto Mono"/>
                <a:sym typeface="Roboto Mono"/>
              </a:rPr>
              <a:t>linkedin.com/in/rjtmahinay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1595428" y="1232350"/>
            <a:ext cx="234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Mono"/>
                <a:ea typeface="Roboto Mono"/>
                <a:cs typeface="Roboto Mono"/>
                <a:sym typeface="Roboto Mono"/>
              </a:rPr>
              <a:t>rjtmahinay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475800" y="3194775"/>
            <a:ext cx="506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Mono"/>
                <a:ea typeface="Roboto Mono"/>
                <a:cs typeface="Roboto Mono"/>
                <a:sym typeface="Roboto Mono"/>
              </a:rPr>
              <a:t>facebook.com/rjtmahinay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697" y="4174346"/>
            <a:ext cx="666851" cy="73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1607047" y="4174350"/>
            <a:ext cx="480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me@rjtmahinay.com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4876" y="360190"/>
            <a:ext cx="1651502" cy="103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5788" y="3452350"/>
            <a:ext cx="1569675" cy="15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the audience expect today?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Live coding using IntelliJ and Gradle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Deployment to RedHat OpenShift using an extension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475" y="143725"/>
            <a:ext cx="2533924" cy="253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2800" y="3026700"/>
            <a:ext cx="1563807" cy="16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